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0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72" r:id="rId13"/>
    <p:sldId id="273" r:id="rId14"/>
    <p:sldId id="277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C355E"/>
    <a:srgbClr val="F5B335"/>
    <a:srgbClr val="BE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ADE34-88DC-42D7-AA4D-A745A10D6324}" v="42" dt="2023-07-07T18:55:20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e Cuddy" userId="6e2e17ff-9c9d-4f1e-b3ed-272eb0371fe0" providerId="ADAL" clId="{E15ADE34-88DC-42D7-AA4D-A745A10D6324}"/>
    <pc:docChg chg="undo custSel modSld">
      <pc:chgData name="Kele Cuddy" userId="6e2e17ff-9c9d-4f1e-b3ed-272eb0371fe0" providerId="ADAL" clId="{E15ADE34-88DC-42D7-AA4D-A745A10D6324}" dt="2023-07-07T18:56:55.720" v="309" actId="1076"/>
      <pc:docMkLst>
        <pc:docMk/>
      </pc:docMkLst>
      <pc:sldChg chg="addSp delSp modSp mod setBg">
        <pc:chgData name="Kele Cuddy" userId="6e2e17ff-9c9d-4f1e-b3ed-272eb0371fe0" providerId="ADAL" clId="{E15ADE34-88DC-42D7-AA4D-A745A10D6324}" dt="2023-07-07T18:56:55.720" v="309" actId="1076"/>
        <pc:sldMkLst>
          <pc:docMk/>
          <pc:sldMk cId="2211208337" sldId="257"/>
        </pc:sldMkLst>
        <pc:spChg chg="mod">
          <ac:chgData name="Kele Cuddy" userId="6e2e17ff-9c9d-4f1e-b3ed-272eb0371fe0" providerId="ADAL" clId="{E15ADE34-88DC-42D7-AA4D-A745A10D6324}" dt="2023-07-07T18:56:55.720" v="309" actId="1076"/>
          <ac:spMkLst>
            <pc:docMk/>
            <pc:sldMk cId="2211208337" sldId="257"/>
            <ac:spMk id="2" creationId="{CFEE3FF4-B04F-0C7F-09DF-EB95842940C4}"/>
          </ac:spMkLst>
        </pc:spChg>
        <pc:spChg chg="add mod">
          <ac:chgData name="Kele Cuddy" userId="6e2e17ff-9c9d-4f1e-b3ed-272eb0371fe0" providerId="ADAL" clId="{E15ADE34-88DC-42D7-AA4D-A745A10D6324}" dt="2023-07-07T17:37:12.227" v="284" actId="20577"/>
          <ac:spMkLst>
            <pc:docMk/>
            <pc:sldMk cId="2211208337" sldId="257"/>
            <ac:spMk id="10" creationId="{899AF5FF-D505-5069-3EC2-BDF5C7A77280}"/>
          </ac:spMkLst>
        </pc:spChg>
        <pc:spChg chg="add mod">
          <ac:chgData name="Kele Cuddy" userId="6e2e17ff-9c9d-4f1e-b3ed-272eb0371fe0" providerId="ADAL" clId="{E15ADE34-88DC-42D7-AA4D-A745A10D6324}" dt="2023-07-07T17:35:06.680" v="258" actId="1076"/>
          <ac:spMkLst>
            <pc:docMk/>
            <pc:sldMk cId="2211208337" sldId="257"/>
            <ac:spMk id="13" creationId="{7ED87D36-2FD5-FE28-5BA5-14799EE655B5}"/>
          </ac:spMkLst>
        </pc:spChg>
        <pc:picChg chg="add mod">
          <ac:chgData name="Kele Cuddy" userId="6e2e17ff-9c9d-4f1e-b3ed-272eb0371fe0" providerId="ADAL" clId="{E15ADE34-88DC-42D7-AA4D-A745A10D6324}" dt="2023-07-07T18:56:48.961" v="308" actId="1076"/>
          <ac:picMkLst>
            <pc:docMk/>
            <pc:sldMk cId="2211208337" sldId="257"/>
            <ac:picMk id="4" creationId="{1EBCA874-2928-83E5-14DC-F95272BC0AEA}"/>
          </ac:picMkLst>
        </pc:picChg>
        <pc:picChg chg="add del mod">
          <ac:chgData name="Kele Cuddy" userId="6e2e17ff-9c9d-4f1e-b3ed-272eb0371fe0" providerId="ADAL" clId="{E15ADE34-88DC-42D7-AA4D-A745A10D6324}" dt="2023-07-07T17:12:13.120" v="10" actId="931"/>
          <ac:picMkLst>
            <pc:docMk/>
            <pc:sldMk cId="2211208337" sldId="257"/>
            <ac:picMk id="7" creationId="{1140ADE7-C422-3287-5A15-B996D71E825C}"/>
          </ac:picMkLst>
        </pc:picChg>
        <pc:picChg chg="add del mod">
          <ac:chgData name="Kele Cuddy" userId="6e2e17ff-9c9d-4f1e-b3ed-272eb0371fe0" providerId="ADAL" clId="{E15ADE34-88DC-42D7-AA4D-A745A10D6324}" dt="2023-07-07T17:28:01.573" v="17" actId="478"/>
          <ac:picMkLst>
            <pc:docMk/>
            <pc:sldMk cId="2211208337" sldId="257"/>
            <ac:picMk id="9" creationId="{72FF70BB-80B1-1CC5-2A97-4D18F3407B97}"/>
          </ac:picMkLst>
        </pc:picChg>
        <pc:picChg chg="add mod">
          <ac:chgData name="Kele Cuddy" userId="6e2e17ff-9c9d-4f1e-b3ed-272eb0371fe0" providerId="ADAL" clId="{E15ADE34-88DC-42D7-AA4D-A745A10D6324}" dt="2023-07-07T17:34:16.287" v="239" actId="1076"/>
          <ac:picMkLst>
            <pc:docMk/>
            <pc:sldMk cId="2211208337" sldId="257"/>
            <ac:picMk id="12" creationId="{1589ADB5-BFAD-4E5D-FC86-B74382EF7F0B}"/>
          </ac:picMkLst>
        </pc:picChg>
      </pc:sldChg>
      <pc:sldChg chg="addSp delSp modSp mod">
        <pc:chgData name="Kele Cuddy" userId="6e2e17ff-9c9d-4f1e-b3ed-272eb0371fe0" providerId="ADAL" clId="{E15ADE34-88DC-42D7-AA4D-A745A10D6324}" dt="2023-07-07T17:37:22.250" v="289" actId="20577"/>
        <pc:sldMkLst>
          <pc:docMk/>
          <pc:sldMk cId="1409460252" sldId="259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1409460252" sldId="259"/>
            <ac:spMk id="2" creationId="{D8ED5FA0-F6B4-240D-A14E-E39783621600}"/>
          </ac:spMkLst>
        </pc:spChg>
        <pc:spChg chg="add del mod">
          <ac:chgData name="Kele Cuddy" userId="6e2e17ff-9c9d-4f1e-b3ed-272eb0371fe0" providerId="ADAL" clId="{E15ADE34-88DC-42D7-AA4D-A745A10D6324}" dt="2023-07-07T17:35:01.136" v="254"/>
          <ac:spMkLst>
            <pc:docMk/>
            <pc:sldMk cId="1409460252" sldId="259"/>
            <ac:spMk id="4" creationId="{80520CC8-E747-CBDA-6A9F-147B0ADA15CC}"/>
          </ac:spMkLst>
        </pc:spChg>
        <pc:spChg chg="add mod">
          <ac:chgData name="Kele Cuddy" userId="6e2e17ff-9c9d-4f1e-b3ed-272eb0371fe0" providerId="ADAL" clId="{E15ADE34-88DC-42D7-AA4D-A745A10D6324}" dt="2023-07-07T17:37:22.250" v="289" actId="20577"/>
          <ac:spMkLst>
            <pc:docMk/>
            <pc:sldMk cId="1409460252" sldId="259"/>
            <ac:spMk id="5" creationId="{688B4D40-CD11-37A6-3985-00FEAD28CB13}"/>
          </ac:spMkLst>
        </pc:spChg>
        <pc:spChg chg="add mod">
          <ac:chgData name="Kele Cuddy" userId="6e2e17ff-9c9d-4f1e-b3ed-272eb0371fe0" providerId="ADAL" clId="{E15ADE34-88DC-42D7-AA4D-A745A10D6324}" dt="2023-07-07T17:35:22.020" v="262"/>
          <ac:spMkLst>
            <pc:docMk/>
            <pc:sldMk cId="1409460252" sldId="259"/>
            <ac:spMk id="7" creationId="{87F50136-A88C-782C-ACE2-6D24863AF5FA}"/>
          </ac:spMkLst>
        </pc:spChg>
        <pc:picChg chg="add mod">
          <ac:chgData name="Kele Cuddy" userId="6e2e17ff-9c9d-4f1e-b3ed-272eb0371fe0" providerId="ADAL" clId="{E15ADE34-88DC-42D7-AA4D-A745A10D6324}" dt="2023-07-07T17:35:22.020" v="262"/>
          <ac:picMkLst>
            <pc:docMk/>
            <pc:sldMk cId="1409460252" sldId="259"/>
            <ac:picMk id="6" creationId="{896BB5C3-E179-8843-A518-82ED67279EA8}"/>
          </ac:picMkLst>
        </pc:picChg>
      </pc:sldChg>
      <pc:sldChg chg="addSp delSp modSp mod">
        <pc:chgData name="Kele Cuddy" userId="6e2e17ff-9c9d-4f1e-b3ed-272eb0371fe0" providerId="ADAL" clId="{E15ADE34-88DC-42D7-AA4D-A745A10D6324}" dt="2023-07-07T17:37:26.717" v="290" actId="20577"/>
        <pc:sldMkLst>
          <pc:docMk/>
          <pc:sldMk cId="2383470054" sldId="260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2383470054" sldId="260"/>
            <ac:spMk id="2" creationId="{7395E14F-ED73-BC92-620A-9737CCD7FD2C}"/>
          </ac:spMkLst>
        </pc:spChg>
        <pc:spChg chg="add del mod">
          <ac:chgData name="Kele Cuddy" userId="6e2e17ff-9c9d-4f1e-b3ed-272eb0371fe0" providerId="ADAL" clId="{E15ADE34-88DC-42D7-AA4D-A745A10D6324}" dt="2023-07-07T17:35:00.903" v="253"/>
          <ac:spMkLst>
            <pc:docMk/>
            <pc:sldMk cId="2383470054" sldId="260"/>
            <ac:spMk id="4" creationId="{2C4F6B49-B395-6482-150C-35D85587C45B}"/>
          </ac:spMkLst>
        </pc:spChg>
        <pc:spChg chg="add mod">
          <ac:chgData name="Kele Cuddy" userId="6e2e17ff-9c9d-4f1e-b3ed-272eb0371fe0" providerId="ADAL" clId="{E15ADE34-88DC-42D7-AA4D-A745A10D6324}" dt="2023-07-07T17:37:26.717" v="290" actId="20577"/>
          <ac:spMkLst>
            <pc:docMk/>
            <pc:sldMk cId="2383470054" sldId="260"/>
            <ac:spMk id="5" creationId="{47A97379-89B7-ECE0-74EA-79F6C5CAF354}"/>
          </ac:spMkLst>
        </pc:spChg>
        <pc:spChg chg="add mod">
          <ac:chgData name="Kele Cuddy" userId="6e2e17ff-9c9d-4f1e-b3ed-272eb0371fe0" providerId="ADAL" clId="{E15ADE34-88DC-42D7-AA4D-A745A10D6324}" dt="2023-07-07T17:35:18.351" v="261"/>
          <ac:spMkLst>
            <pc:docMk/>
            <pc:sldMk cId="2383470054" sldId="260"/>
            <ac:spMk id="7" creationId="{06088243-1928-8F62-EC41-0AA1AAEE2C1E}"/>
          </ac:spMkLst>
        </pc:spChg>
        <pc:picChg chg="add mod">
          <ac:chgData name="Kele Cuddy" userId="6e2e17ff-9c9d-4f1e-b3ed-272eb0371fe0" providerId="ADAL" clId="{E15ADE34-88DC-42D7-AA4D-A745A10D6324}" dt="2023-07-07T17:35:18.351" v="261"/>
          <ac:picMkLst>
            <pc:docMk/>
            <pc:sldMk cId="2383470054" sldId="260"/>
            <ac:picMk id="6" creationId="{FA6B97D5-966B-4855-53D5-AD4C49AC07DC}"/>
          </ac:picMkLst>
        </pc:picChg>
      </pc:sldChg>
      <pc:sldChg chg="addSp delSp modSp mod">
        <pc:chgData name="Kele Cuddy" userId="6e2e17ff-9c9d-4f1e-b3ed-272eb0371fe0" providerId="ADAL" clId="{E15ADE34-88DC-42D7-AA4D-A745A10D6324}" dt="2023-07-07T17:37:29.967" v="291" actId="20577"/>
        <pc:sldMkLst>
          <pc:docMk/>
          <pc:sldMk cId="2032002231" sldId="261"/>
        </pc:sldMkLst>
        <pc:spChg chg="add del mod">
          <ac:chgData name="Kele Cuddy" userId="6e2e17ff-9c9d-4f1e-b3ed-272eb0371fe0" providerId="ADAL" clId="{E15ADE34-88DC-42D7-AA4D-A745A10D6324}" dt="2023-07-07T17:35:00.696" v="252"/>
          <ac:spMkLst>
            <pc:docMk/>
            <pc:sldMk cId="2032002231" sldId="261"/>
            <ac:spMk id="4" creationId="{750857C5-2FB0-DD94-A86D-4F2440F6D8B9}"/>
          </ac:spMkLst>
        </pc:spChg>
        <pc:spChg chg="add mod">
          <ac:chgData name="Kele Cuddy" userId="6e2e17ff-9c9d-4f1e-b3ed-272eb0371fe0" providerId="ADAL" clId="{E15ADE34-88DC-42D7-AA4D-A745A10D6324}" dt="2023-07-07T17:37:29.967" v="291" actId="20577"/>
          <ac:spMkLst>
            <pc:docMk/>
            <pc:sldMk cId="2032002231" sldId="261"/>
            <ac:spMk id="5" creationId="{950E5DBD-B1B3-EA71-92A1-EEA3E17E9C22}"/>
          </ac:spMkLst>
        </pc:spChg>
        <pc:spChg chg="add mod">
          <ac:chgData name="Kele Cuddy" userId="6e2e17ff-9c9d-4f1e-b3ed-272eb0371fe0" providerId="ADAL" clId="{E15ADE34-88DC-42D7-AA4D-A745A10D6324}" dt="2023-07-07T17:35:24.905" v="263"/>
          <ac:spMkLst>
            <pc:docMk/>
            <pc:sldMk cId="2032002231" sldId="261"/>
            <ac:spMk id="7" creationId="{A97D0C16-E8D5-41CE-2302-7A1D3217C23D}"/>
          </ac:spMkLst>
        </pc:spChg>
        <pc:picChg chg="add mod">
          <ac:chgData name="Kele Cuddy" userId="6e2e17ff-9c9d-4f1e-b3ed-272eb0371fe0" providerId="ADAL" clId="{E15ADE34-88DC-42D7-AA4D-A745A10D6324}" dt="2023-07-07T17:35:24.905" v="263"/>
          <ac:picMkLst>
            <pc:docMk/>
            <pc:sldMk cId="2032002231" sldId="261"/>
            <ac:picMk id="6" creationId="{9C204853-2BCD-0AEB-D077-1F2234FA0E9A}"/>
          </ac:picMkLst>
        </pc:picChg>
      </pc:sldChg>
      <pc:sldChg chg="addSp delSp modSp mod">
        <pc:chgData name="Kele Cuddy" userId="6e2e17ff-9c9d-4f1e-b3ed-272eb0371fe0" providerId="ADAL" clId="{E15ADE34-88DC-42D7-AA4D-A745A10D6324}" dt="2023-07-07T17:37:33.746" v="292" actId="20577"/>
        <pc:sldMkLst>
          <pc:docMk/>
          <pc:sldMk cId="1770038214" sldId="262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1770038214" sldId="262"/>
            <ac:spMk id="2" creationId="{FA25C9A0-6BF7-99CB-380F-B57D9A42BF38}"/>
          </ac:spMkLst>
        </pc:spChg>
        <pc:spChg chg="add del mod">
          <ac:chgData name="Kele Cuddy" userId="6e2e17ff-9c9d-4f1e-b3ed-272eb0371fe0" providerId="ADAL" clId="{E15ADE34-88DC-42D7-AA4D-A745A10D6324}" dt="2023-07-07T17:35:00.495" v="251"/>
          <ac:spMkLst>
            <pc:docMk/>
            <pc:sldMk cId="1770038214" sldId="262"/>
            <ac:spMk id="4" creationId="{04506C75-60C4-2E00-0812-6B6DAEFD6F2D}"/>
          </ac:spMkLst>
        </pc:spChg>
        <pc:spChg chg="add mod">
          <ac:chgData name="Kele Cuddy" userId="6e2e17ff-9c9d-4f1e-b3ed-272eb0371fe0" providerId="ADAL" clId="{E15ADE34-88DC-42D7-AA4D-A745A10D6324}" dt="2023-07-07T17:37:33.746" v="292" actId="20577"/>
          <ac:spMkLst>
            <pc:docMk/>
            <pc:sldMk cId="1770038214" sldId="262"/>
            <ac:spMk id="5" creationId="{333A37E0-0593-1D59-7320-E7BF1267493C}"/>
          </ac:spMkLst>
        </pc:spChg>
        <pc:spChg chg="add mod">
          <ac:chgData name="Kele Cuddy" userId="6e2e17ff-9c9d-4f1e-b3ed-272eb0371fe0" providerId="ADAL" clId="{E15ADE34-88DC-42D7-AA4D-A745A10D6324}" dt="2023-07-07T17:35:26.522" v="264"/>
          <ac:spMkLst>
            <pc:docMk/>
            <pc:sldMk cId="1770038214" sldId="262"/>
            <ac:spMk id="7" creationId="{0818AF91-FA58-0C5C-1FB2-88DE5F3C32E6}"/>
          </ac:spMkLst>
        </pc:spChg>
        <pc:picChg chg="add mod">
          <ac:chgData name="Kele Cuddy" userId="6e2e17ff-9c9d-4f1e-b3ed-272eb0371fe0" providerId="ADAL" clId="{E15ADE34-88DC-42D7-AA4D-A745A10D6324}" dt="2023-07-07T17:35:26.522" v="264"/>
          <ac:picMkLst>
            <pc:docMk/>
            <pc:sldMk cId="1770038214" sldId="262"/>
            <ac:picMk id="6" creationId="{A79AB13A-E013-06F3-19B5-7745C04A891E}"/>
          </ac:picMkLst>
        </pc:picChg>
      </pc:sldChg>
      <pc:sldChg chg="addSp delSp modSp mod">
        <pc:chgData name="Kele Cuddy" userId="6e2e17ff-9c9d-4f1e-b3ed-272eb0371fe0" providerId="ADAL" clId="{E15ADE34-88DC-42D7-AA4D-A745A10D6324}" dt="2023-07-07T17:37:40.968" v="294" actId="20577"/>
        <pc:sldMkLst>
          <pc:docMk/>
          <pc:sldMk cId="3356696276" sldId="263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3356696276" sldId="263"/>
            <ac:spMk id="2" creationId="{50FC51B0-A77E-7BA2-276F-5DD22EF6F9A4}"/>
          </ac:spMkLst>
        </pc:spChg>
        <pc:spChg chg="add del mod">
          <ac:chgData name="Kele Cuddy" userId="6e2e17ff-9c9d-4f1e-b3ed-272eb0371fe0" providerId="ADAL" clId="{E15ADE34-88DC-42D7-AA4D-A745A10D6324}" dt="2023-07-07T17:35:00.021" v="249"/>
          <ac:spMkLst>
            <pc:docMk/>
            <pc:sldMk cId="3356696276" sldId="263"/>
            <ac:spMk id="4" creationId="{B7553CA2-3091-77AA-7F43-0A7A789EE705}"/>
          </ac:spMkLst>
        </pc:spChg>
        <pc:spChg chg="add mod">
          <ac:chgData name="Kele Cuddy" userId="6e2e17ff-9c9d-4f1e-b3ed-272eb0371fe0" providerId="ADAL" clId="{E15ADE34-88DC-42D7-AA4D-A745A10D6324}" dt="2023-07-07T17:37:40.968" v="294" actId="20577"/>
          <ac:spMkLst>
            <pc:docMk/>
            <pc:sldMk cId="3356696276" sldId="263"/>
            <ac:spMk id="5" creationId="{D2191CB3-506E-7EA8-6C60-FABD6D2FD658}"/>
          </ac:spMkLst>
        </pc:spChg>
        <pc:spChg chg="add mod">
          <ac:chgData name="Kele Cuddy" userId="6e2e17ff-9c9d-4f1e-b3ed-272eb0371fe0" providerId="ADAL" clId="{E15ADE34-88DC-42D7-AA4D-A745A10D6324}" dt="2023-07-07T17:35:34.271" v="266"/>
          <ac:spMkLst>
            <pc:docMk/>
            <pc:sldMk cId="3356696276" sldId="263"/>
            <ac:spMk id="7" creationId="{81D5AC75-6E76-ABC8-68A7-429C2073380D}"/>
          </ac:spMkLst>
        </pc:spChg>
        <pc:picChg chg="add mod">
          <ac:chgData name="Kele Cuddy" userId="6e2e17ff-9c9d-4f1e-b3ed-272eb0371fe0" providerId="ADAL" clId="{E15ADE34-88DC-42D7-AA4D-A745A10D6324}" dt="2023-07-07T17:35:34.271" v="266"/>
          <ac:picMkLst>
            <pc:docMk/>
            <pc:sldMk cId="3356696276" sldId="263"/>
            <ac:picMk id="6" creationId="{3C65F432-62D8-ADC9-EEC9-32EE978F4819}"/>
          </ac:picMkLst>
        </pc:picChg>
      </pc:sldChg>
      <pc:sldChg chg="addSp modSp mod">
        <pc:chgData name="Kele Cuddy" userId="6e2e17ff-9c9d-4f1e-b3ed-272eb0371fe0" providerId="ADAL" clId="{E15ADE34-88DC-42D7-AA4D-A745A10D6324}" dt="2023-07-07T17:37:45.761" v="295" actId="20577"/>
        <pc:sldMkLst>
          <pc:docMk/>
          <pc:sldMk cId="697011534" sldId="264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697011534" sldId="264"/>
            <ac:spMk id="2" creationId="{770D6FB5-1049-57BF-A1E1-0FFAE61B7B6E}"/>
          </ac:spMkLst>
        </pc:spChg>
        <pc:spChg chg="add mod">
          <ac:chgData name="Kele Cuddy" userId="6e2e17ff-9c9d-4f1e-b3ed-272eb0371fe0" providerId="ADAL" clId="{E15ADE34-88DC-42D7-AA4D-A745A10D6324}" dt="2023-07-07T17:37:45.761" v="295" actId="20577"/>
          <ac:spMkLst>
            <pc:docMk/>
            <pc:sldMk cId="697011534" sldId="264"/>
            <ac:spMk id="4" creationId="{D0B9803A-F34A-D9E4-F858-6B00630E2101}"/>
          </ac:spMkLst>
        </pc:spChg>
        <pc:spChg chg="add mod">
          <ac:chgData name="Kele Cuddy" userId="6e2e17ff-9c9d-4f1e-b3ed-272eb0371fe0" providerId="ADAL" clId="{E15ADE34-88DC-42D7-AA4D-A745A10D6324}" dt="2023-07-07T17:35:36.339" v="267"/>
          <ac:spMkLst>
            <pc:docMk/>
            <pc:sldMk cId="697011534" sldId="264"/>
            <ac:spMk id="6" creationId="{3D2EC856-A6F2-4EAC-63B3-959497A50E90}"/>
          </ac:spMkLst>
        </pc:spChg>
        <pc:picChg chg="add mod">
          <ac:chgData name="Kele Cuddy" userId="6e2e17ff-9c9d-4f1e-b3ed-272eb0371fe0" providerId="ADAL" clId="{E15ADE34-88DC-42D7-AA4D-A745A10D6324}" dt="2023-07-07T17:35:36.339" v="267"/>
          <ac:picMkLst>
            <pc:docMk/>
            <pc:sldMk cId="697011534" sldId="264"/>
            <ac:picMk id="5" creationId="{2C21CD23-14EB-57A0-A096-F9901755A64D}"/>
          </ac:picMkLst>
        </pc:picChg>
      </pc:sldChg>
      <pc:sldChg chg="addSp modSp mod">
        <pc:chgData name="Kele Cuddy" userId="6e2e17ff-9c9d-4f1e-b3ed-272eb0371fe0" providerId="ADAL" clId="{E15ADE34-88DC-42D7-AA4D-A745A10D6324}" dt="2023-07-07T17:37:49.933" v="296" actId="20577"/>
        <pc:sldMkLst>
          <pc:docMk/>
          <pc:sldMk cId="55574035" sldId="265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55574035" sldId="265"/>
            <ac:spMk id="2" creationId="{5E516BC1-2DE5-065A-34E2-EA3D36F9A427}"/>
          </ac:spMkLst>
        </pc:spChg>
        <pc:spChg chg="add mod">
          <ac:chgData name="Kele Cuddy" userId="6e2e17ff-9c9d-4f1e-b3ed-272eb0371fe0" providerId="ADAL" clId="{E15ADE34-88DC-42D7-AA4D-A745A10D6324}" dt="2023-07-07T17:37:49.933" v="296" actId="20577"/>
          <ac:spMkLst>
            <pc:docMk/>
            <pc:sldMk cId="55574035" sldId="265"/>
            <ac:spMk id="4" creationId="{CCAE5D76-ED0E-EB2D-7CEC-24BF0860B1D1}"/>
          </ac:spMkLst>
        </pc:spChg>
        <pc:spChg chg="add mod">
          <ac:chgData name="Kele Cuddy" userId="6e2e17ff-9c9d-4f1e-b3ed-272eb0371fe0" providerId="ADAL" clId="{E15ADE34-88DC-42D7-AA4D-A745A10D6324}" dt="2023-07-07T17:35:38.041" v="268"/>
          <ac:spMkLst>
            <pc:docMk/>
            <pc:sldMk cId="55574035" sldId="265"/>
            <ac:spMk id="6" creationId="{56D1FF9F-95D4-6CEB-1267-69D868B2F518}"/>
          </ac:spMkLst>
        </pc:spChg>
        <pc:picChg chg="add mod">
          <ac:chgData name="Kele Cuddy" userId="6e2e17ff-9c9d-4f1e-b3ed-272eb0371fe0" providerId="ADAL" clId="{E15ADE34-88DC-42D7-AA4D-A745A10D6324}" dt="2023-07-07T17:35:38.041" v="268"/>
          <ac:picMkLst>
            <pc:docMk/>
            <pc:sldMk cId="55574035" sldId="265"/>
            <ac:picMk id="5" creationId="{0D47A1C9-1731-B0F6-361F-80E5AC950C2E}"/>
          </ac:picMkLst>
        </pc:picChg>
      </pc:sldChg>
      <pc:sldChg chg="addSp delSp modSp mod">
        <pc:chgData name="Kele Cuddy" userId="6e2e17ff-9c9d-4f1e-b3ed-272eb0371fe0" providerId="ADAL" clId="{E15ADE34-88DC-42D7-AA4D-A745A10D6324}" dt="2023-07-07T17:37:16.434" v="286" actId="20577"/>
        <pc:sldMkLst>
          <pc:docMk/>
          <pc:sldMk cId="2097350553" sldId="270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2097350553" sldId="270"/>
            <ac:spMk id="2" creationId="{45267AA3-C995-2BE3-63EE-8F22A84E217E}"/>
          </ac:spMkLst>
        </pc:spChg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2097350553" sldId="270"/>
            <ac:spMk id="3" creationId="{8FB47494-CE32-6548-2EEC-FFEAC096BF99}"/>
          </ac:spMkLst>
        </pc:spChg>
        <pc:spChg chg="add del mod">
          <ac:chgData name="Kele Cuddy" userId="6e2e17ff-9c9d-4f1e-b3ed-272eb0371fe0" providerId="ADAL" clId="{E15ADE34-88DC-42D7-AA4D-A745A10D6324}" dt="2023-07-07T17:35:01.348" v="255"/>
          <ac:spMkLst>
            <pc:docMk/>
            <pc:sldMk cId="2097350553" sldId="270"/>
            <ac:spMk id="4" creationId="{8FF281D1-DAAA-C680-DBB5-FF83E887AEAD}"/>
          </ac:spMkLst>
        </pc:spChg>
        <pc:spChg chg="add mod">
          <ac:chgData name="Kele Cuddy" userId="6e2e17ff-9c9d-4f1e-b3ed-272eb0371fe0" providerId="ADAL" clId="{E15ADE34-88DC-42D7-AA4D-A745A10D6324}" dt="2023-07-07T17:37:16.434" v="286" actId="20577"/>
          <ac:spMkLst>
            <pc:docMk/>
            <pc:sldMk cId="2097350553" sldId="270"/>
            <ac:spMk id="5" creationId="{13A5515E-0C1E-3108-EED0-14B22540BD23}"/>
          </ac:spMkLst>
        </pc:spChg>
        <pc:spChg chg="add mod">
          <ac:chgData name="Kele Cuddy" userId="6e2e17ff-9c9d-4f1e-b3ed-272eb0371fe0" providerId="ADAL" clId="{E15ADE34-88DC-42D7-AA4D-A745A10D6324}" dt="2023-07-07T17:35:15.179" v="260"/>
          <ac:spMkLst>
            <pc:docMk/>
            <pc:sldMk cId="2097350553" sldId="270"/>
            <ac:spMk id="7" creationId="{E39D7917-FF51-6035-2A16-D15B42C7EAA5}"/>
          </ac:spMkLst>
        </pc:spChg>
        <pc:picChg chg="add mod">
          <ac:chgData name="Kele Cuddy" userId="6e2e17ff-9c9d-4f1e-b3ed-272eb0371fe0" providerId="ADAL" clId="{E15ADE34-88DC-42D7-AA4D-A745A10D6324}" dt="2023-07-07T17:35:15.179" v="260"/>
          <ac:picMkLst>
            <pc:docMk/>
            <pc:sldMk cId="2097350553" sldId="270"/>
            <ac:picMk id="6" creationId="{58D01F03-9761-8CEE-A031-AEABB238494B}"/>
          </ac:picMkLst>
        </pc:picChg>
      </pc:sldChg>
      <pc:sldChg chg="addSp delSp modSp mod">
        <pc:chgData name="Kele Cuddy" userId="6e2e17ff-9c9d-4f1e-b3ed-272eb0371fe0" providerId="ADAL" clId="{E15ADE34-88DC-42D7-AA4D-A745A10D6324}" dt="2023-07-07T17:37:38.399" v="293" actId="20577"/>
        <pc:sldMkLst>
          <pc:docMk/>
          <pc:sldMk cId="904728305" sldId="271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904728305" sldId="271"/>
            <ac:spMk id="2" creationId="{62668AC6-9637-A92B-CD89-DB3E404E288A}"/>
          </ac:spMkLst>
        </pc:spChg>
        <pc:spChg chg="mod">
          <ac:chgData name="Kele Cuddy" userId="6e2e17ff-9c9d-4f1e-b3ed-272eb0371fe0" providerId="ADAL" clId="{E15ADE34-88DC-42D7-AA4D-A745A10D6324}" dt="2023-07-07T17:36:32.972" v="278" actId="404"/>
          <ac:spMkLst>
            <pc:docMk/>
            <pc:sldMk cId="904728305" sldId="271"/>
            <ac:spMk id="3" creationId="{56C9C3B3-4764-2C27-B68D-855173B8E423}"/>
          </ac:spMkLst>
        </pc:spChg>
        <pc:spChg chg="add del mod">
          <ac:chgData name="Kele Cuddy" userId="6e2e17ff-9c9d-4f1e-b3ed-272eb0371fe0" providerId="ADAL" clId="{E15ADE34-88DC-42D7-AA4D-A745A10D6324}" dt="2023-07-07T17:35:00.260" v="250"/>
          <ac:spMkLst>
            <pc:docMk/>
            <pc:sldMk cId="904728305" sldId="271"/>
            <ac:spMk id="4" creationId="{75CAFDDE-A68E-AC48-C0A5-8879BC9D6DFE}"/>
          </ac:spMkLst>
        </pc:spChg>
        <pc:spChg chg="add mod">
          <ac:chgData name="Kele Cuddy" userId="6e2e17ff-9c9d-4f1e-b3ed-272eb0371fe0" providerId="ADAL" clId="{E15ADE34-88DC-42D7-AA4D-A745A10D6324}" dt="2023-07-07T17:37:38.399" v="293" actId="20577"/>
          <ac:spMkLst>
            <pc:docMk/>
            <pc:sldMk cId="904728305" sldId="271"/>
            <ac:spMk id="5" creationId="{4EB10E2F-75A3-E19A-6D86-862FAA230CEE}"/>
          </ac:spMkLst>
        </pc:spChg>
        <pc:spChg chg="add mod">
          <ac:chgData name="Kele Cuddy" userId="6e2e17ff-9c9d-4f1e-b3ed-272eb0371fe0" providerId="ADAL" clId="{E15ADE34-88DC-42D7-AA4D-A745A10D6324}" dt="2023-07-07T17:35:31.757" v="265"/>
          <ac:spMkLst>
            <pc:docMk/>
            <pc:sldMk cId="904728305" sldId="271"/>
            <ac:spMk id="7" creationId="{6D6793DC-FD66-1B72-F45F-C788A4373090}"/>
          </ac:spMkLst>
        </pc:spChg>
        <pc:picChg chg="add mod">
          <ac:chgData name="Kele Cuddy" userId="6e2e17ff-9c9d-4f1e-b3ed-272eb0371fe0" providerId="ADAL" clId="{E15ADE34-88DC-42D7-AA4D-A745A10D6324}" dt="2023-07-07T17:35:31.757" v="265"/>
          <ac:picMkLst>
            <pc:docMk/>
            <pc:sldMk cId="904728305" sldId="271"/>
            <ac:picMk id="6" creationId="{812D3429-DB96-3A28-7F1D-3C63752B2B60}"/>
          </ac:picMkLst>
        </pc:picChg>
      </pc:sldChg>
      <pc:sldChg chg="addSp modSp mod">
        <pc:chgData name="Kele Cuddy" userId="6e2e17ff-9c9d-4f1e-b3ed-272eb0371fe0" providerId="ADAL" clId="{E15ADE34-88DC-42D7-AA4D-A745A10D6324}" dt="2023-07-07T17:37:53.675" v="297" actId="20577"/>
        <pc:sldMkLst>
          <pc:docMk/>
          <pc:sldMk cId="1237942659" sldId="272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1237942659" sldId="272"/>
            <ac:spMk id="2" creationId="{2B0555FA-468F-6286-5F88-7BF152644891}"/>
          </ac:spMkLst>
        </pc:spChg>
        <pc:spChg chg="add mod">
          <ac:chgData name="Kele Cuddy" userId="6e2e17ff-9c9d-4f1e-b3ed-272eb0371fe0" providerId="ADAL" clId="{E15ADE34-88DC-42D7-AA4D-A745A10D6324}" dt="2023-07-07T17:37:53.675" v="297" actId="20577"/>
          <ac:spMkLst>
            <pc:docMk/>
            <pc:sldMk cId="1237942659" sldId="272"/>
            <ac:spMk id="4" creationId="{3549F7CB-057E-64D3-BCCD-C8BD87D1437C}"/>
          </ac:spMkLst>
        </pc:spChg>
        <pc:spChg chg="add mod">
          <ac:chgData name="Kele Cuddy" userId="6e2e17ff-9c9d-4f1e-b3ed-272eb0371fe0" providerId="ADAL" clId="{E15ADE34-88DC-42D7-AA4D-A745A10D6324}" dt="2023-07-07T17:35:41.523" v="269"/>
          <ac:spMkLst>
            <pc:docMk/>
            <pc:sldMk cId="1237942659" sldId="272"/>
            <ac:spMk id="6" creationId="{563BF103-E181-4907-1712-6E85EBCDF4DA}"/>
          </ac:spMkLst>
        </pc:spChg>
        <pc:picChg chg="add mod">
          <ac:chgData name="Kele Cuddy" userId="6e2e17ff-9c9d-4f1e-b3ed-272eb0371fe0" providerId="ADAL" clId="{E15ADE34-88DC-42D7-AA4D-A745A10D6324}" dt="2023-07-07T17:35:41.523" v="269"/>
          <ac:picMkLst>
            <pc:docMk/>
            <pc:sldMk cId="1237942659" sldId="272"/>
            <ac:picMk id="5" creationId="{9352DAAB-042C-DFC1-DE50-0970B9C6E332}"/>
          </ac:picMkLst>
        </pc:picChg>
      </pc:sldChg>
      <pc:sldChg chg="addSp modSp mod">
        <pc:chgData name="Kele Cuddy" userId="6e2e17ff-9c9d-4f1e-b3ed-272eb0371fe0" providerId="ADAL" clId="{E15ADE34-88DC-42D7-AA4D-A745A10D6324}" dt="2023-07-07T17:37:57.133" v="298" actId="20577"/>
        <pc:sldMkLst>
          <pc:docMk/>
          <pc:sldMk cId="519601721" sldId="273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519601721" sldId="273"/>
            <ac:spMk id="2" creationId="{64069A07-9534-D1B3-0B99-CC3249010004}"/>
          </ac:spMkLst>
        </pc:spChg>
        <pc:spChg chg="add mod">
          <ac:chgData name="Kele Cuddy" userId="6e2e17ff-9c9d-4f1e-b3ed-272eb0371fe0" providerId="ADAL" clId="{E15ADE34-88DC-42D7-AA4D-A745A10D6324}" dt="2023-07-07T17:37:57.133" v="298" actId="20577"/>
          <ac:spMkLst>
            <pc:docMk/>
            <pc:sldMk cId="519601721" sldId="273"/>
            <ac:spMk id="4" creationId="{3239817C-3ACF-A2F6-5ED5-37D256FFFC53}"/>
          </ac:spMkLst>
        </pc:spChg>
        <pc:spChg chg="add mod">
          <ac:chgData name="Kele Cuddy" userId="6e2e17ff-9c9d-4f1e-b3ed-272eb0371fe0" providerId="ADAL" clId="{E15ADE34-88DC-42D7-AA4D-A745A10D6324}" dt="2023-07-07T17:35:42.924" v="270"/>
          <ac:spMkLst>
            <pc:docMk/>
            <pc:sldMk cId="519601721" sldId="273"/>
            <ac:spMk id="6" creationId="{051E9FD0-2A75-DBA5-C88E-02FE3D536C5A}"/>
          </ac:spMkLst>
        </pc:spChg>
        <pc:picChg chg="add mod">
          <ac:chgData name="Kele Cuddy" userId="6e2e17ff-9c9d-4f1e-b3ed-272eb0371fe0" providerId="ADAL" clId="{E15ADE34-88DC-42D7-AA4D-A745A10D6324}" dt="2023-07-07T17:35:42.924" v="270"/>
          <ac:picMkLst>
            <pc:docMk/>
            <pc:sldMk cId="519601721" sldId="273"/>
            <ac:picMk id="5" creationId="{5403330C-F49B-B4AC-A066-D496EB7E5D7A}"/>
          </ac:picMkLst>
        </pc:picChg>
      </pc:sldChg>
      <pc:sldChg chg="addSp modSp mod">
        <pc:chgData name="Kele Cuddy" userId="6e2e17ff-9c9d-4f1e-b3ed-272eb0371fe0" providerId="ADAL" clId="{E15ADE34-88DC-42D7-AA4D-A745A10D6324}" dt="2023-07-07T17:38:05.434" v="300" actId="20577"/>
        <pc:sldMkLst>
          <pc:docMk/>
          <pc:sldMk cId="2958774081" sldId="275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2958774081" sldId="275"/>
            <ac:spMk id="2" creationId="{8606D280-DD27-08A4-F308-D565DD567E9C}"/>
          </ac:spMkLst>
        </pc:spChg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2958774081" sldId="275"/>
            <ac:spMk id="3" creationId="{A69DE535-8B3E-D4DA-B901-2287017F3E69}"/>
          </ac:spMkLst>
        </pc:spChg>
        <pc:spChg chg="add mod">
          <ac:chgData name="Kele Cuddy" userId="6e2e17ff-9c9d-4f1e-b3ed-272eb0371fe0" providerId="ADAL" clId="{E15ADE34-88DC-42D7-AA4D-A745A10D6324}" dt="2023-07-07T17:38:05.434" v="300" actId="20577"/>
          <ac:spMkLst>
            <pc:docMk/>
            <pc:sldMk cId="2958774081" sldId="275"/>
            <ac:spMk id="4" creationId="{DBB643AC-EE6B-0C6D-BF2E-EFDFCF4436C1}"/>
          </ac:spMkLst>
        </pc:spChg>
        <pc:spChg chg="add mod">
          <ac:chgData name="Kele Cuddy" userId="6e2e17ff-9c9d-4f1e-b3ed-272eb0371fe0" providerId="ADAL" clId="{E15ADE34-88DC-42D7-AA4D-A745A10D6324}" dt="2023-07-07T17:35:46.508" v="272"/>
          <ac:spMkLst>
            <pc:docMk/>
            <pc:sldMk cId="2958774081" sldId="275"/>
            <ac:spMk id="6" creationId="{F689DE59-0DBE-FF94-8C04-E34D52038F24}"/>
          </ac:spMkLst>
        </pc:spChg>
        <pc:picChg chg="add mod">
          <ac:chgData name="Kele Cuddy" userId="6e2e17ff-9c9d-4f1e-b3ed-272eb0371fe0" providerId="ADAL" clId="{E15ADE34-88DC-42D7-AA4D-A745A10D6324}" dt="2023-07-07T17:35:46.508" v="272"/>
          <ac:picMkLst>
            <pc:docMk/>
            <pc:sldMk cId="2958774081" sldId="275"/>
            <ac:picMk id="5" creationId="{D6BE8633-AC22-E1D2-31BF-B0433A1261DE}"/>
          </ac:picMkLst>
        </pc:picChg>
      </pc:sldChg>
      <pc:sldChg chg="addSp modSp mod">
        <pc:chgData name="Kele Cuddy" userId="6e2e17ff-9c9d-4f1e-b3ed-272eb0371fe0" providerId="ADAL" clId="{E15ADE34-88DC-42D7-AA4D-A745A10D6324}" dt="2023-07-07T17:38:09.334" v="301" actId="20577"/>
        <pc:sldMkLst>
          <pc:docMk/>
          <pc:sldMk cId="1808065590" sldId="276"/>
        </pc:sldMkLst>
        <pc:spChg chg="add mod">
          <ac:chgData name="Kele Cuddy" userId="6e2e17ff-9c9d-4f1e-b3ed-272eb0371fe0" providerId="ADAL" clId="{E15ADE34-88DC-42D7-AA4D-A745A10D6324}" dt="2023-07-07T17:38:09.334" v="301" actId="20577"/>
          <ac:spMkLst>
            <pc:docMk/>
            <pc:sldMk cId="1808065590" sldId="276"/>
            <ac:spMk id="2" creationId="{65714C6B-E8E8-FC72-0530-D91BA1B949DD}"/>
          </ac:spMkLst>
        </pc:spChg>
        <pc:spChg chg="add mod">
          <ac:chgData name="Kele Cuddy" userId="6e2e17ff-9c9d-4f1e-b3ed-272eb0371fe0" providerId="ADAL" clId="{E15ADE34-88DC-42D7-AA4D-A745A10D6324}" dt="2023-07-07T17:35:48.326" v="273"/>
          <ac:spMkLst>
            <pc:docMk/>
            <pc:sldMk cId="1808065590" sldId="276"/>
            <ac:spMk id="5" creationId="{A6189D26-EEA5-F14B-6535-0A9B6F12052A}"/>
          </ac:spMkLst>
        </pc:spChg>
        <pc:picChg chg="add mod">
          <ac:chgData name="Kele Cuddy" userId="6e2e17ff-9c9d-4f1e-b3ed-272eb0371fe0" providerId="ADAL" clId="{E15ADE34-88DC-42D7-AA4D-A745A10D6324}" dt="2023-07-07T17:35:48.326" v="273"/>
          <ac:picMkLst>
            <pc:docMk/>
            <pc:sldMk cId="1808065590" sldId="276"/>
            <ac:picMk id="4" creationId="{2664E7B3-457A-99A6-2D2E-FE9980031F29}"/>
          </ac:picMkLst>
        </pc:picChg>
      </pc:sldChg>
      <pc:sldChg chg="addSp modSp mod">
        <pc:chgData name="Kele Cuddy" userId="6e2e17ff-9c9d-4f1e-b3ed-272eb0371fe0" providerId="ADAL" clId="{E15ADE34-88DC-42D7-AA4D-A745A10D6324}" dt="2023-07-07T17:38:01.714" v="299" actId="20577"/>
        <pc:sldMkLst>
          <pc:docMk/>
          <pc:sldMk cId="1817726738" sldId="277"/>
        </pc:sldMkLst>
        <pc:spChg chg="mod">
          <ac:chgData name="Kele Cuddy" userId="6e2e17ff-9c9d-4f1e-b3ed-272eb0371fe0" providerId="ADAL" clId="{E15ADE34-88DC-42D7-AA4D-A745A10D6324}" dt="2023-07-07T17:36:15.810" v="276" actId="1076"/>
          <ac:spMkLst>
            <pc:docMk/>
            <pc:sldMk cId="1817726738" sldId="277"/>
            <ac:spMk id="2" creationId="{22A29038-3431-B085-3C36-B1E4A8AB3D50}"/>
          </ac:spMkLst>
        </pc:spChg>
        <pc:spChg chg="mod">
          <ac:chgData name="Kele Cuddy" userId="6e2e17ff-9c9d-4f1e-b3ed-272eb0371fe0" providerId="ADAL" clId="{E15ADE34-88DC-42D7-AA4D-A745A10D6324}" dt="2023-07-07T17:36:19.561" v="277" actId="1076"/>
          <ac:spMkLst>
            <pc:docMk/>
            <pc:sldMk cId="1817726738" sldId="277"/>
            <ac:spMk id="6" creationId="{73F7A314-2486-B75F-BB85-E7947E0D2F10}"/>
          </ac:spMkLst>
        </pc:spChg>
        <pc:spChg chg="add mod">
          <ac:chgData name="Kele Cuddy" userId="6e2e17ff-9c9d-4f1e-b3ed-272eb0371fe0" providerId="ADAL" clId="{E15ADE34-88DC-42D7-AA4D-A745A10D6324}" dt="2023-07-07T17:38:01.714" v="299" actId="20577"/>
          <ac:spMkLst>
            <pc:docMk/>
            <pc:sldMk cId="1817726738" sldId="277"/>
            <ac:spMk id="7" creationId="{BF943D6E-DE41-ADE9-7767-0D1C05A1CF22}"/>
          </ac:spMkLst>
        </pc:spChg>
        <pc:spChg chg="add mod">
          <ac:chgData name="Kele Cuddy" userId="6e2e17ff-9c9d-4f1e-b3ed-272eb0371fe0" providerId="ADAL" clId="{E15ADE34-88DC-42D7-AA4D-A745A10D6324}" dt="2023-07-07T17:35:44.692" v="271"/>
          <ac:spMkLst>
            <pc:docMk/>
            <pc:sldMk cId="1817726738" sldId="277"/>
            <ac:spMk id="9" creationId="{A479DB38-568E-BBB4-45A5-3AA35E9031BA}"/>
          </ac:spMkLst>
        </pc:spChg>
        <pc:picChg chg="add mod">
          <ac:chgData name="Kele Cuddy" userId="6e2e17ff-9c9d-4f1e-b3ed-272eb0371fe0" providerId="ADAL" clId="{E15ADE34-88DC-42D7-AA4D-A745A10D6324}" dt="2023-07-07T17:35:44.692" v="271"/>
          <ac:picMkLst>
            <pc:docMk/>
            <pc:sldMk cId="1817726738" sldId="277"/>
            <ac:picMk id="8" creationId="{41926060-D109-2BAA-AACE-476FA60F2A4A}"/>
          </ac:picMkLst>
        </pc:picChg>
      </pc:sldChg>
      <pc:sldChg chg="addSp delSp modSp mod">
        <pc:chgData name="Kele Cuddy" userId="6e2e17ff-9c9d-4f1e-b3ed-272eb0371fe0" providerId="ADAL" clId="{E15ADE34-88DC-42D7-AA4D-A745A10D6324}" dt="2023-07-07T17:37:01.584" v="279" actId="20577"/>
        <pc:sldMkLst>
          <pc:docMk/>
          <pc:sldMk cId="2960314113" sldId="278"/>
        </pc:sldMkLst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2960314113" sldId="278"/>
            <ac:spMk id="2" creationId="{CFEE3FF4-B04F-0C7F-09DF-EB95842940C4}"/>
          </ac:spMkLst>
        </pc:spChg>
        <pc:spChg chg="mod">
          <ac:chgData name="Kele Cuddy" userId="6e2e17ff-9c9d-4f1e-b3ed-272eb0371fe0" providerId="ADAL" clId="{E15ADE34-88DC-42D7-AA4D-A745A10D6324}" dt="2023-07-07T17:11:59.938" v="5"/>
          <ac:spMkLst>
            <pc:docMk/>
            <pc:sldMk cId="2960314113" sldId="278"/>
            <ac:spMk id="3" creationId="{82DC6127-3252-38A5-70A4-405BD9A913F7}"/>
          </ac:spMkLst>
        </pc:spChg>
        <pc:spChg chg="add del mod">
          <ac:chgData name="Kele Cuddy" userId="6e2e17ff-9c9d-4f1e-b3ed-272eb0371fe0" providerId="ADAL" clId="{E15ADE34-88DC-42D7-AA4D-A745A10D6324}" dt="2023-07-07T17:35:01.559" v="256"/>
          <ac:spMkLst>
            <pc:docMk/>
            <pc:sldMk cId="2960314113" sldId="278"/>
            <ac:spMk id="4" creationId="{D365868F-F0CD-3BB2-1935-29FB2DDBEF13}"/>
          </ac:spMkLst>
        </pc:spChg>
        <pc:spChg chg="add mod">
          <ac:chgData name="Kele Cuddy" userId="6e2e17ff-9c9d-4f1e-b3ed-272eb0371fe0" providerId="ADAL" clId="{E15ADE34-88DC-42D7-AA4D-A745A10D6324}" dt="2023-07-07T17:37:01.584" v="279" actId="20577"/>
          <ac:spMkLst>
            <pc:docMk/>
            <pc:sldMk cId="2960314113" sldId="278"/>
            <ac:spMk id="5" creationId="{E4A1B14F-2359-ECAD-C7BB-591FB0E2A5B2}"/>
          </ac:spMkLst>
        </pc:spChg>
        <pc:spChg chg="add mod">
          <ac:chgData name="Kele Cuddy" userId="6e2e17ff-9c9d-4f1e-b3ed-272eb0371fe0" providerId="ADAL" clId="{E15ADE34-88DC-42D7-AA4D-A745A10D6324}" dt="2023-07-07T17:35:12.654" v="259"/>
          <ac:spMkLst>
            <pc:docMk/>
            <pc:sldMk cId="2960314113" sldId="278"/>
            <ac:spMk id="7" creationId="{14C26A3E-C8D4-FE77-2A7D-7531B4ACBE0A}"/>
          </ac:spMkLst>
        </pc:spChg>
        <pc:picChg chg="add mod">
          <ac:chgData name="Kele Cuddy" userId="6e2e17ff-9c9d-4f1e-b3ed-272eb0371fe0" providerId="ADAL" clId="{E15ADE34-88DC-42D7-AA4D-A745A10D6324}" dt="2023-07-07T17:35:12.654" v="259"/>
          <ac:picMkLst>
            <pc:docMk/>
            <pc:sldMk cId="2960314113" sldId="278"/>
            <ac:picMk id="6" creationId="{6CD0E0D2-0502-DCEB-5E8E-F5FAF65B54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E455-AFCC-2DC3-DC49-FD9617764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AD998-85C5-8C6E-7C75-31EAFA7FC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0C0E6-B7B1-3D76-8DAD-5CF4E739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8DC21-EA1E-CAAB-B5EF-F93898DC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7E9B5-404D-68C2-C928-134DFB09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3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A84C-8082-448A-92ED-FF2ADD494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F13B9-D43D-D1DB-6E52-72660C8B5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6768A-0A27-B26F-3CD4-6537C74B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C6049-AB26-870A-A41D-7A65AABF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AF278-D36E-3DFD-8B6D-7FBF6F61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3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2B156-3273-D596-10E8-3FE890DB4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69A1D-2964-43FC-9DFE-5758DFB2D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98659-B8AE-786C-C137-3DB12419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C9878-97C3-F8E4-D238-37366DDC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DD1CF-8C59-A291-0E21-A3178FC5D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1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D1CD5-4A65-D2EE-4731-8A94F2F2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29FAE-DF72-958A-6B28-CA4A0E84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79829-FBFC-C7A0-4B53-EB5B79AA6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72263-A915-EFA8-4E4C-AA89231B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36B1F-6724-DD94-4DF4-1C3BB293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A3117-ACE1-83E6-1EFE-2BED5D3E8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99423-7C24-402C-2946-339CEF698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110BC-DC67-97A5-99DD-B11B1813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61260-0D52-D361-77BE-E8A83296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1F6F3-64F9-726E-9238-E9399460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8E25-0A3C-5217-83F8-310ABB600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DCE63-982C-0D63-136B-03E3B0EAB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F0C29-C243-56D8-5CCB-D260B70E1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75F65-D5EC-6F6D-B61D-41093A93F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4262C-C1EA-989B-B85A-D3678A1E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D30C0-AD6A-3B9A-41ED-CA66DA36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2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A672-51D8-3E49-E703-D0213ABC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71755-DA76-12F0-3F28-5E7A4E0EC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CB342-E701-BE07-59BF-91DA1C382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64C8C-C17B-7A30-1461-6AC2BE618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D79818-32D9-9216-87C4-313055A119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E7D3C-0A70-F1BF-AEC2-6AC1DFCD9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F5F3C-E996-D8CB-B717-4EFCCCD4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0FDDB-A4B1-62C5-DA41-EFDF85AF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0F06-EB39-91FE-001B-A42A80C4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899273-1579-9CA6-BE00-9D09FF06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9B3E2-7269-81AD-B7B6-0E593BF4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ADC0B9-C97E-D0C5-FF72-3174A29B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78737-8646-9831-CEF9-500D9F37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F82DF-94BF-D4A6-527A-A7FE6E64B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6DC93-4D75-B795-EB48-2363F20A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2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887E-9C93-7C82-ADCF-A83ACDB6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60315-BB86-16AE-BCC9-F23CE998C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BEDC4-4E86-C8B8-589E-AEDE8C189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310B2-34D3-FCE6-8AE9-288DA55C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7C710-9FBA-34C1-BA94-788E2AF6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A2678-01BA-45D1-9FA9-3E5D67AB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B-187C-F3E2-F28E-2B0062F25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1C6ECA-B73B-A9D1-7078-826D9C1FD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BB5B7-AF9B-F601-00B1-029CB401A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E0248-84BB-02EC-840E-E543996D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64202-79B3-1768-2D62-E8A485A3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ECDFE-E213-E281-0C19-06411F03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6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7003A-0497-1BB3-13D7-19322E3B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391D6-1814-FF83-B1C4-587EE453E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F915-D997-C897-CA34-BFD733D67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6B85-5058-4427-8196-FFCF0DED3A77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7FD4F-C290-6A52-D848-4773B7F68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412AD-4374-B1E0-2109-4E89D9617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4B556-6E36-4DA0-9B69-8C9D6C515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5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kc.fcmpartners.com/resources/wholesal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kc.fcmpartners.com/resources/wholesal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3FF4-B04F-0C7F-09DF-EB9584294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0338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9AF5FF-D505-5069-3EC2-BDF5C7A77280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1589ADB5-BFAD-4E5D-FC86-B74382EF7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ED87D36-2FD5-FE28-5BA5-14799EE655B5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  <p:pic>
        <p:nvPicPr>
          <p:cNvPr id="4" name="Picture 3" descr="A logo for a building&#10;&#10;Description automatically generated">
            <a:extLst>
              <a:ext uri="{FF2B5EF4-FFF2-40B4-BE49-F238E27FC236}">
                <a16:creationId xmlns:a16="http://schemas.microsoft.com/office/drawing/2014/main" id="{1EBCA874-2928-83E5-14DC-F95272BC0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611" y="848784"/>
            <a:ext cx="8730778" cy="304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08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6FB5-1049-57BF-A1E1-0FFAE61B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Homeownership Loan Program Second Mortgage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B4F75-10DD-A198-5DDD-BD5474FFA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6" y="183816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Available with The Bond Alternative (HFA Preferred and HFA Advantage Only) and The Bond Program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$10,000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3%, fully amortizing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15-year term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9803A-F34A-D9E4-F858-6B00630E2101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2C21CD23-14EB-57A0-A096-F9901755A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2EC856-A6F2-4EAC-63B3-959497A50E90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69701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16BC1-2DE5-065A-34E2-EA3D36F9A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Plus Second Mortgage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D993-12C6-F785-E5C9-3A2245C86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868" y="1540399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Available with The Bond Alternative (HFA Preferred PLUS and HFA Advantage PLUS only)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Calculated on a percentage (3%, 4%, or 5%) of the final total loan amount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Five-year, deferred loan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monthly payments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Forgiven at the rate of 20% per year on the anniversary of the loan closing, over the term of the second mortgage loan provided the borrower is not in default. There is not pro-rate forgiveness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E5D76-ED0E-EB2D-7CEC-24BF0860B1D1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0D47A1C9-1731-B0F6-361F-80E5AC950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D1FF9F-95D4-6CEB-1267-69D868B2F518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55574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55FA-468F-6286-5F88-7BF152644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Homebuyer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4A621-515D-A238-A337-19BE5F09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424" y="1464185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Program requirement to complete a program-approved, in-person or online, PRE-PURCHASE, Homebuyer Education Course. 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Satisfy standards defined by Housing and Urban Development (HUD) or the National Industry Standards for Homeownership Education and Counseling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Education provided by a mortgage insurance (MI) company is acceptable</a:t>
            </a:r>
          </a:p>
          <a:p>
            <a:endParaRPr lang="en-US" sz="2000" b="1" dirty="0">
              <a:solidFill>
                <a:srgbClr val="F5B33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Who needs to attend Homebuyer Education?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Bond Program</a:t>
            </a:r>
          </a:p>
          <a:p>
            <a:pPr lvl="2"/>
            <a:r>
              <a:rPr lang="en-US" sz="16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borrower(s), and spouse, even if spouse is not on the loan need to attend; any party appearing on the deed. 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Bond Alternative Program</a:t>
            </a:r>
          </a:p>
          <a:p>
            <a:pPr lvl="2"/>
            <a:r>
              <a:rPr lang="en-US" sz="16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borrower and ANYONE appearing on the Note need to attend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Hometown Heroes</a:t>
            </a:r>
          </a:p>
          <a:p>
            <a:pPr lvl="2"/>
            <a:r>
              <a:rPr lang="en-US" sz="16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borrower with the qualifying occupation ONLY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49F7CB-057E-64D3-BCCD-C8BD87D1437C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9352DAAB-042C-DFC1-DE50-0970B9C6E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3BF103-E181-4907-1712-6E85EBCDF4DA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123794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9A07-9534-D1B3-0B99-CC324901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Income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63C7D-8481-0E21-2EF9-BE26BDD64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1473287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Bond Program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 income that is annualized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Borrower + Spouse, anyone who will live in the household 18 years or older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include ALL forms of income (bonuses, overtime, social security income, alimony, child support, etc.) and must not exceed Bond income limit</a:t>
            </a:r>
          </a:p>
          <a:p>
            <a:endParaRPr lang="en-US" sz="180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Bond Alternative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1003 Income for Borrower(s) ONLY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NOT include income from a non-borrower. If spouse is not on the loan do NOT include 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39817C-3ACF-A2F6-5ED5-37D256FFFC53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5403330C-F49B-B4AC-A066-D496EB7E5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1E9FD0-2A75-DBA5-C88E-02FE3D536C5A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51960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29038-3431-B085-3C36-B1E4A8AB3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57" y="279197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Business Partner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0F2C-CE8D-A6F8-1BD7-C00682907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646" y="1261022"/>
            <a:ext cx="10515600" cy="1823586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have and maintain a Brick-and-Mortar Office in Florida for a minimum of 1-year; and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Loan Officers must reside in the state of Florida to participate in the program; and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Broker may be required to verify each Loan Officer resides in the State of Florida as their primary residence; and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be approved by FCM to originate Florida Housing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456B85-099E-032D-4611-658FA91CF03B}"/>
              </a:ext>
            </a:extLst>
          </p:cNvPr>
          <p:cNvSpPr txBox="1">
            <a:spLocks/>
          </p:cNvSpPr>
          <p:nvPr/>
        </p:nvSpPr>
        <p:spPr>
          <a:xfrm>
            <a:off x="838200" y="1567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Business Partner Requirements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3F7A314-2486-B75F-BB85-E7947E0D2F10}"/>
              </a:ext>
            </a:extLst>
          </p:cNvPr>
          <p:cNvSpPr txBox="1">
            <a:spLocks/>
          </p:cNvSpPr>
          <p:nvPr/>
        </p:nvSpPr>
        <p:spPr>
          <a:xfrm>
            <a:off x="955646" y="3821905"/>
            <a:ext cx="10515600" cy="19899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Complete the Florida Housing Broker Approval Request document, available on our Wholesale Knowledge Center under Forms; and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Broker may be required to verify each Loan Officer resides in the State of Florida as their primary residence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 product training, presented by AMB, must be completed by each LO authorized prior to approval (this training); and 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Business Partner to provide Loan Officer Name and NMLS #; and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Once approval has been received originations may begin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943D6E-DE41-ADE9-7767-0D1C05A1CF22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41926060-D109-2BAA-AACE-476FA60F2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79DB38-568E-BBB4-45A5-3AA35E9031BA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181772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6D280-DD27-08A4-F308-D565DD567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DE535-8B3E-D4DA-B901-2287017F3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FCM’s Wholesale Knowledge Center</a:t>
            </a:r>
            <a:endParaRPr lang="en-US" sz="2000" dirty="0">
              <a:solidFill>
                <a:srgbClr val="F5B33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Bond Alternative Guidelines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Bond Guidelines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Hometown Heroes Guidelines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Housing-Lakeview Conventional Guidelines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Housing-Lakeview Government Guidelines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 Approval Request- located under Forms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643AC-EE6B-0C6D-BF2E-EFDFCF4436C1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D6BE8633-AC22-E1D2-31BF-B0433A126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89DE59-0DBE-FF94-8C04-E34D52038F24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2958774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F914A-34E3-AE39-EFE3-B017EF6EB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486"/>
            <a:ext cx="10515600" cy="45178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</a:t>
            </a:r>
          </a:p>
          <a:p>
            <a:pPr marL="0" indent="0" algn="ctr">
              <a:buNone/>
            </a:pPr>
            <a:r>
              <a:rPr lang="en-US" sz="6600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Q&amp;A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714C6B-E8E8-FC72-0530-D91BA1B949DD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2664E7B3-457A-99A6-2D2E-FE9980031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189D26-EEA5-F14B-6535-0A9B6F12052A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180806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3FF4-B04F-0C7F-09DF-EB958429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C6127-3252-38A5-70A4-405BD9A9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following presentation is a summary of the Florida Housing programs and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subject to change without notice.  The content is not inclusive of all Underwriting guidelines or product specifications and current as of the date of this presentation.  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additional resources, to include how to enter in Encompass, visit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FCM’s </a:t>
            </a:r>
            <a:r>
              <a:rPr lang="en-US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Wholesale Knowledge Center</a:t>
            </a:r>
            <a:endParaRPr lang="en-US" sz="2800" dirty="0">
              <a:solidFill>
                <a:srgbClr val="F5B33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0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 resources were used to create this presentation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A1B14F-2359-ECAD-C7BB-591FB0E2A5B2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6CD0E0D2-0502-DCEB-5E8E-F5FAF65B5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26A3E-C8D4-FE77-2A7D-7531B4ACBE0A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296031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67AA3-C995-2BE3-63EE-8F22A84E2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Housing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47494-CE32-6548-2EEC-FFEAC096B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Loan Officers must reside in the State of Florida to originate all programs</a:t>
            </a:r>
          </a:p>
          <a:p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Three  programs- The Bond Alternative, The Bond Program, and Hometown Heroes</a:t>
            </a:r>
          </a:p>
          <a:p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Four Down Payment/2</a:t>
            </a:r>
            <a:r>
              <a:rPr lang="en-US" sz="20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Mortgage Programs-some program specific</a:t>
            </a:r>
          </a:p>
          <a:p>
            <a:endParaRPr lang="en-US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5515E-0C1E-3108-EED0-14B22540BD23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 for a commercial communication purpose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58D01F03-9761-8CEE-A031-AEABB2384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9D7917-FF51-6035-2A16-D15B42C7EAA5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209735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5FA0-F6B4-240D-A14E-E3978362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Bond Alternative</a:t>
            </a:r>
            <a:b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b="1" dirty="0">
              <a:solidFill>
                <a:srgbClr val="F5B33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B77C-2C03-65E6-ED3E-A7EBCB02E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034" y="1321656"/>
            <a:ext cx="10515600" cy="4687528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Conventional HFA Preferred &amp; HFA Preferred PLUS FNMA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Conventional HFA Advantage &amp; HFA Advantage PLUS FHLMC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30-year, fixed rate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be a first-time homebuyer (Borrower and Spouse, if applicable)-unless they meet the Veterans Exception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not exceed the maximum income limits and purchase price for the county purchasing in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Minimum credit score 640-Minimum 660 for manufactured housing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Maximum 50% DTI with AUS approve/eligible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1-unit dwellings, 2-4-unit properties </a:t>
            </a:r>
            <a:r>
              <a:rPr lang="en-US" sz="1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(borrower must occupy one of the units as their primary residence),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Condos. 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Manufactured housing with restrictions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Owner occupied only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Non-occupying co-borrowers are strictly </a:t>
            </a: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prohibited</a:t>
            </a: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from participating in </a:t>
            </a: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</a:t>
            </a: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Florida Housing programs</a:t>
            </a:r>
          </a:p>
          <a:p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8B4D40-CD11-37A6-3985-00FEAD28CB13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896BB5C3-E179-8843-A518-82ED67279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F50136-A88C-782C-ACE2-6D24863AF5FA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140946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5E14F-ED73-BC92-620A-9737CCD7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Bond Program</a:t>
            </a:r>
            <a:b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b="1" dirty="0">
              <a:solidFill>
                <a:srgbClr val="F5B33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DCA6-BB71-D738-883E-7AA978FA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217704"/>
            <a:ext cx="10515600" cy="465725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Conventional HFA Preferred FNMA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FHA and USDA-RD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30-year, fixed rate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be a first-time homebuyer-unless they meet the Veterans Exception or in a Federally Designated Targeted Area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not exceed the maximum income and purchase price limits for the county purchasing in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Minimum credit score 640-minimum / 660 for manufactured housing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Maximum 50% DTI with AUS approve/eligible  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1-unit dwellings, 2-4-unit properties (</a:t>
            </a:r>
            <a:r>
              <a:rPr lang="en-US" sz="1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borrower must occupy one of the units as their primary residence),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Condos. 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Manufactured housing with restrictions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Owner occupied only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Non-occupying co-borrowers are strictly </a:t>
            </a: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prohibited</a:t>
            </a: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from participating in </a:t>
            </a: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</a:t>
            </a: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Florida Housing programs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97379-89B7-ECE0-74EA-79F6C5CAF354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FA6B97D5-966B-4855-53D5-AD4C49AC0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088243-1928-8F62-EC41-0AA1AAEE2C1E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238347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FDBF8-E443-A8DF-2881-183A7C9A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96250"/>
          </a:xfrm>
        </p:spPr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Hometown Heroes (HTH)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4D563-9B49-F13E-208E-3300A7C05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7" y="1457322"/>
            <a:ext cx="10515600" cy="476710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Borrower must be employed by a Florida-based employer and work 35 or more hours per week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Veteran does not need to fulfill the 35 hours a week or the Florida-based business requirement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Conventional HFA Preferred FNMA &amp; HFA Advantage FHLMC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FHA, VA, and USDA-RD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30-year, fixed rate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be within the maximum purchase price requirements for the county in which the property is being purchased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Minimum credit score 640 / 660 for manufactured housing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Maximum 50% DTI with AUS approve/eligible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1-unit dwellings, 2-4-unit properties </a:t>
            </a:r>
            <a:r>
              <a:rPr lang="en-US" sz="1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(borrower must occupy one of the units as their primary residence),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Condos. 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Manufactured housing with restrictions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Owner occupied only</a:t>
            </a:r>
          </a:p>
          <a:p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Non-occupying co-borrowers are strictly </a:t>
            </a: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prohibited</a:t>
            </a: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from participating in </a:t>
            </a: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</a:t>
            </a: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Florida Housing programs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0E5DBD-B1B3-EA71-92A1-EEA3E17E9C22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9C204853-2BCD-0AEB-D077-1F2234FA0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7D0C16-E8D5-41CE-2302-7A1D3217C23D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203200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5C9A0-6BF7-99CB-380F-B57D9A42B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Hometown Heroes-continued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5536E-09E8-46C1-6589-93579AB2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439731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be a first-time homebuyer-unless they meet the Veterans Exception (HTH-The Bond Alternative)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Borrower and Spouse must be a first-time homebuyer-Unless they meet the Veterans Exception or in a Federally Designated Targeted Area (HTH-The Bond program)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Must not exceed the maximum income limits-Household Income (HTH-The Bond program)</a:t>
            </a:r>
          </a:p>
          <a:p>
            <a:endParaRPr lang="en-US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Hometown Heroes 5% Second Mortgage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Available only with the Hometown Heroes 1</a:t>
            </a:r>
            <a:r>
              <a:rPr lang="en-US" sz="18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mortgage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5% of the total loan amount capped at $35,000-minimum of $10,000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Used for down payment and closing cost assistance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0%, non-amortizing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30-year deferred, not forgivable</a:t>
            </a:r>
          </a:p>
          <a:p>
            <a:pPr marL="0" indent="0">
              <a:buNone/>
            </a:pPr>
            <a:endParaRPr lang="en-US" sz="180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3A37E0-0593-1D59-7320-E7BF1267493C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A79AB13A-E013-06F3-19B5-7745C04A8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18AF91-FA58-0C5C-1FB2-88DE5F3C32E6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1770038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8AC6-9637-A92B-CD89-DB3E404E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Hometown Heroes- </a:t>
            </a:r>
            <a:r>
              <a:rPr lang="en-US" sz="3600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Employment Scenarios</a:t>
            </a:r>
            <a:endParaRPr lang="en-US" b="1" dirty="0">
              <a:solidFill>
                <a:srgbClr val="F5B33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9C3B3-4764-2C27-B68D-855173B8E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035" y="1456305"/>
            <a:ext cx="10515600" cy="503657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someone is working from home, and the employer is a Florida-based business, the borrower would qualify</a:t>
            </a:r>
          </a:p>
          <a:p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someone is self-employed and they have a 1099, validating they are contracted with the business that’s located in Florida, the borrower would qualify</a:t>
            </a:r>
          </a:p>
          <a:p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someone is self-employed and file a Schedule C, as long as the proprietor’s business address is located in Florida, the borrower would qualify</a:t>
            </a:r>
          </a:p>
          <a:p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borrower is working from home but the employer is located outside of the state of Florida and the business does not have a brick-and-mortar location they report to in Florida, the borrower would </a:t>
            </a:r>
            <a:r>
              <a:rPr lang="en-US" sz="1800" u="sng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</a:t>
            </a:r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qualify</a:t>
            </a:r>
          </a:p>
          <a:p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you have two borrowers, one that works, 10 hours a week, and the other borrower works 25 hours a week, and together they work 35 hours a week, that will </a:t>
            </a:r>
            <a:r>
              <a:rPr lang="en-US" sz="1800" u="sng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</a:t>
            </a:r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fulfill the 35+ hours per week requirement</a:t>
            </a:r>
          </a:p>
          <a:p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you have two borrowers and one borrower works 35 hours a week and the other borrower works 9 hours a week, the borrower with 35 hours a week will also need to work for a Florida-based employer. In this case, they would qualify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B10E2F-75A3-E19A-6D86-862FAA230CEE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812D3429-DB96-3A28-7F1D-3C63752B2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6793DC-FD66-1B72-F45F-C788A4373090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90472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51B0-A77E-7BA2-276F-5DD22EF6F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5B33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Florida Assist Second Mortgage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3A6C4-5801-575C-9486-2FC766E77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7" y="1565566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Available with The Bond Alternative (HFA Preferred and HFA Advantage only) and The Bond programs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$10,000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0%, non amortizing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30-year deferred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Except in the event of the sale, transfer of deed, satisfaction of the first mortgage, refinancing of the first mortgage or until such a time the mortgagor ceases to occupy the property as his/her primary residence at which time it will become due and payable in full. The loan is not forgiven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91CB3-506E-7EA8-6C60-FABD6D2FD658}"/>
              </a:ext>
            </a:extLst>
          </p:cNvPr>
          <p:cNvSpPr txBox="1"/>
          <p:nvPr/>
        </p:nvSpPr>
        <p:spPr>
          <a:xfrm>
            <a:off x="131773" y="6401326"/>
            <a:ext cx="11229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is not a consumer advertisement.  It is for industry professionals only and not for delivery to consumers for a commercial communication purpose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3C65F432-62D8-ADC9-EEC9-32EE978F4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35" y="5891544"/>
            <a:ext cx="562690" cy="600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5AC75-6E76-ABC8-68A7-429C2073380D}"/>
              </a:ext>
            </a:extLst>
          </p:cNvPr>
          <p:cNvSpPr txBox="1"/>
          <p:nvPr/>
        </p:nvSpPr>
        <p:spPr>
          <a:xfrm>
            <a:off x="10889713" y="6491908"/>
            <a:ext cx="1034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NMLS 629700</a:t>
            </a:r>
          </a:p>
        </p:txBody>
      </p:sp>
    </p:spTree>
    <p:extLst>
      <p:ext uri="{BB962C8B-B14F-4D97-AF65-F5344CB8AC3E}">
        <p14:creationId xmlns:p14="http://schemas.microsoft.com/office/powerpoint/2010/main" val="335669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523</TotalTime>
  <Words>1765</Words>
  <Application>Microsoft Office PowerPoint</Application>
  <PresentationFormat>Widescreen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Office Theme</vt:lpstr>
      <vt:lpstr>FLORIDA HOUSING</vt:lpstr>
      <vt:lpstr>Disclaimer</vt:lpstr>
      <vt:lpstr>Florida Housing </vt:lpstr>
      <vt:lpstr>The Bond Alternative </vt:lpstr>
      <vt:lpstr>The Bond Program </vt:lpstr>
      <vt:lpstr>Hometown Heroes (HTH)</vt:lpstr>
      <vt:lpstr>Hometown Heroes-continued</vt:lpstr>
      <vt:lpstr>Hometown Heroes- Employment Scenarios</vt:lpstr>
      <vt:lpstr>Florida Assist Second Mortgage</vt:lpstr>
      <vt:lpstr>Florida Homeownership Loan Program Second Mortgage</vt:lpstr>
      <vt:lpstr>Florida Plus Second Mortgage</vt:lpstr>
      <vt:lpstr>Homebuyer Education</vt:lpstr>
      <vt:lpstr>Income Calculation</vt:lpstr>
      <vt:lpstr>Business Partner Process</vt:lpstr>
      <vt:lpstr>Florida Housing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Robinette</dc:creator>
  <cp:lastModifiedBy>Kele Cuddy</cp:lastModifiedBy>
  <cp:revision>2</cp:revision>
  <dcterms:created xsi:type="dcterms:W3CDTF">2023-06-22T15:43:51Z</dcterms:created>
  <dcterms:modified xsi:type="dcterms:W3CDTF">2023-07-07T18:56:55Z</dcterms:modified>
</cp:coreProperties>
</file>